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Old Standard TT" pitchFamily="2" charset="77"/>
      <p:regular r:id="rId9"/>
      <p:bold r:id="rId10"/>
      <p: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23c51a3c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23c51a3c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3c51a0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23c51a0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Your Face Have a Mask On It?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Brian Tonnies, Michael McGaw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= *on* if hasmask else *off*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Utilized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can try this too!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Tensorflow: Keras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OpenCV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Search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Brian Tonnies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Jupyter Notebook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l="19852" t="16763" r="17004" b="2915"/>
          <a:stretch/>
        </p:blipFill>
        <p:spPr>
          <a:xfrm>
            <a:off x="7628250" y="2630925"/>
            <a:ext cx="1015075" cy="728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" name="Google Shape;74;p15"/>
          <p:cNvCxnSpPr/>
          <p:nvPr/>
        </p:nvCxnSpPr>
        <p:spPr>
          <a:xfrm>
            <a:off x="6936825" y="2990575"/>
            <a:ext cx="6186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t="12664" b="8817"/>
          <a:stretch/>
        </p:blipFill>
        <p:spPr>
          <a:xfrm>
            <a:off x="1810950" y="136525"/>
            <a:ext cx="5067234" cy="2243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l="19852" t="16763" r="17004" b="2915"/>
          <a:stretch/>
        </p:blipFill>
        <p:spPr>
          <a:xfrm>
            <a:off x="3363713" y="3172975"/>
            <a:ext cx="2416570" cy="17338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" name="Google Shape;82;p16"/>
          <p:cNvSpPr txBox="1"/>
          <p:nvPr/>
        </p:nvSpPr>
        <p:spPr>
          <a:xfrm>
            <a:off x="1674625" y="2380325"/>
            <a:ext cx="2749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Top-ranked Kaggle Face Mask Detection Contest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423825" y="2421463"/>
            <a:ext cx="27492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Our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943925" y="3835000"/>
            <a:ext cx="1229100" cy="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Run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>
            <a:off x="4269467" y="120525"/>
            <a:ext cx="38700" cy="227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Discussion: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regret not changing the layout of the models beforehand; of the 34 models trained, the model that performed the best is the model that had a different pattern of layers than the rest.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Changes that could be made: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Optimizer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changes to the pattern of the layout -&gt; mas models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Macintosh PowerPoint</Application>
  <PresentationFormat>On-screen Show (16:9)</PresentationFormat>
  <Paragraphs>20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Old Standard TT</vt:lpstr>
      <vt:lpstr>Arial</vt:lpstr>
      <vt:lpstr>Paperback</vt:lpstr>
      <vt:lpstr>Does Your Face Have a Mask On It?</vt:lpstr>
      <vt:lpstr>Purpose: Masked = *on* if hasmask else *off*</vt:lpstr>
      <vt:lpstr>Resources Utilized</vt:lpstr>
      <vt:lpstr>PowerPoint Presentation</vt:lpstr>
      <vt:lpstr>Discussion: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Your Face Have a Mask On It?</dc:title>
  <cp:lastModifiedBy>Brian Tonnies</cp:lastModifiedBy>
  <cp:revision>1</cp:revision>
  <dcterms:modified xsi:type="dcterms:W3CDTF">2020-11-18T18:44:53Z</dcterms:modified>
</cp:coreProperties>
</file>